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D0BE0-06F9-45E3-AE98-4EBA4BCAA6F6}" v="116" dt="2023-03-25T21:38:24.010"/>
    <p1510:client id="{969D9041-74E7-4553-BC9D-2933862E5004}" v="365" dt="2022-12-22T14:51:06.960"/>
    <p1510:client id="{CCF652C3-C295-406D-9E55-209F0F4DA0D5}" v="359" dt="2022-12-22T15:55:20.612"/>
    <p1510:client id="{FC01EE84-0D92-43F8-A3D2-0654ED17441F}" v="172" dt="2022-12-22T13:50:01.866"/>
    <p1510:client id="{FEB1C76D-F9E5-4EDC-8858-25AE61AA32B5}" v="12" dt="2023-01-14T13:23:14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5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85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2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6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martgeneraltrade.com/contac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55710-E58E-6A88-DFC8-6E6E5E1C3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51" y="1668524"/>
            <a:ext cx="5346844" cy="4307148"/>
          </a:xfrm>
        </p:spPr>
        <p:txBody>
          <a:bodyPr anchor="ctr">
            <a:normAutofit/>
          </a:bodyPr>
          <a:lstStyle/>
          <a:p>
            <a:r>
              <a:rPr lang="ru-RU" sz="4800" dirty="0">
                <a:latin typeface="Century Gothic"/>
                <a:cs typeface="Calibri"/>
              </a:rPr>
              <a:t>WOODEN </a:t>
            </a:r>
            <a:br>
              <a:rPr lang="ru-RU" sz="4800" dirty="0">
                <a:latin typeface="Century Gothic"/>
                <a:cs typeface="Calibri"/>
              </a:rPr>
            </a:br>
            <a:r>
              <a:rPr lang="ru-RU" sz="4800" dirty="0">
                <a:latin typeface="Century Gothic"/>
                <a:cs typeface="Calibri"/>
              </a:rPr>
              <a:t>INTERIOR DOORS CATALOG</a:t>
            </a:r>
          </a:p>
        </p:txBody>
      </p:sp>
      <p:pic>
        <p:nvPicPr>
          <p:cNvPr id="3" name="Рисунок 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D151B6A-1AED-F2F9-DA09-5D49133D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847" y="655903"/>
            <a:ext cx="3482453" cy="17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ена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F1A8A353-F166-9228-A62A-A04BA79B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2" y="1135632"/>
            <a:ext cx="1878757" cy="4580590"/>
          </a:xfrm>
          <a:prstGeom prst="rect">
            <a:avLst/>
          </a:prstGeom>
        </p:spPr>
      </p:pic>
      <p:pic>
        <p:nvPicPr>
          <p:cNvPr id="2" name="Рисунок 2" descr="Изображение выглядит как стена, внутренний, дверь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36F651EC-D9D2-4A23-0213-ED7F3C225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87" y="1133174"/>
            <a:ext cx="1887819" cy="4604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4A7635-DB6B-EB2F-24AD-26B4689B88D6}"/>
              </a:ext>
            </a:extLst>
          </p:cNvPr>
          <p:cNvSpPr txBox="1"/>
          <p:nvPr/>
        </p:nvSpPr>
        <p:spPr>
          <a:xfrm>
            <a:off x="1475771" y="67518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74CD1-1133-7366-08FB-D35D68726D4B}"/>
              </a:ext>
            </a:extLst>
          </p:cNvPr>
          <p:cNvSpPr txBox="1"/>
          <p:nvPr/>
        </p:nvSpPr>
        <p:spPr>
          <a:xfrm>
            <a:off x="4348222" y="673260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E7D3B-8F81-DB1D-20A9-2821AF2A8A95}"/>
              </a:ext>
            </a:extLst>
          </p:cNvPr>
          <p:cNvSpPr txBox="1"/>
          <p:nvPr/>
        </p:nvSpPr>
        <p:spPr>
          <a:xfrm>
            <a:off x="7230318" y="671331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88B2F-8B46-CAF5-21F7-F62DBFCB0A7B}"/>
              </a:ext>
            </a:extLst>
          </p:cNvPr>
          <p:cNvSpPr txBox="1"/>
          <p:nvPr/>
        </p:nvSpPr>
        <p:spPr>
          <a:xfrm>
            <a:off x="10112414" y="640465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H36</a:t>
            </a:r>
          </a:p>
        </p:txBody>
      </p:sp>
      <p:pic>
        <p:nvPicPr>
          <p:cNvPr id="8" name="Рисунок 9" descr="Изображение выглядит как собака, внутренний, коричневый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272C64BA-A25E-1FB7-B325-83291EAAF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64" y="1140107"/>
            <a:ext cx="1899912" cy="4587432"/>
          </a:xfrm>
          <a:prstGeom prst="rect">
            <a:avLst/>
          </a:prstGeom>
        </p:spPr>
      </p:pic>
      <p:pic>
        <p:nvPicPr>
          <p:cNvPr id="12" name="Рисунок 2" descr="Изображение выглядит как здание, дверь, гардероб, открыт&#10;&#10;Автоматически созданное описание">
            <a:extLst>
              <a:ext uri="{FF2B5EF4-FFF2-40B4-BE49-F238E27FC236}">
                <a16:creationId xmlns:a16="http://schemas.microsoft.com/office/drawing/2014/main" id="{C4B92531-7050-7FD1-AB5B-B80E02005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498" y="1123527"/>
            <a:ext cx="206064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мебель, картотека, комод&#10;&#10;Автоматически созданное описание">
            <a:extLst>
              <a:ext uri="{FF2B5EF4-FFF2-40B4-BE49-F238E27FC236}">
                <a16:creationId xmlns:a16="http://schemas.microsoft.com/office/drawing/2014/main" id="{8CD6BC7A-1F8B-289B-24E9-ED090CE2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56" y="1123527"/>
            <a:ext cx="1853432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стена, внутренний, дверь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76FA118A-592C-18D0-99ED-29BAD64D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73" y="1123527"/>
            <a:ext cx="1887968" cy="46048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F021080-8BAC-467D-F71E-D5589FED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62" y="1123527"/>
            <a:ext cx="2060648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80A048-C355-D10B-273A-5ECC2E45A560}"/>
              </a:ext>
            </a:extLst>
          </p:cNvPr>
          <p:cNvSpPr txBox="1"/>
          <p:nvPr/>
        </p:nvSpPr>
        <p:spPr>
          <a:xfrm>
            <a:off x="1475771" y="684835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2DCA2-AA91-C5BD-F386-516A9C70402A}"/>
              </a:ext>
            </a:extLst>
          </p:cNvPr>
          <p:cNvSpPr txBox="1"/>
          <p:nvPr/>
        </p:nvSpPr>
        <p:spPr>
          <a:xfrm>
            <a:off x="10068044" y="682905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85070-B5C4-7CB8-0C22-C634D3CA3406}"/>
              </a:ext>
            </a:extLst>
          </p:cNvPr>
          <p:cNvSpPr txBox="1"/>
          <p:nvPr/>
        </p:nvSpPr>
        <p:spPr>
          <a:xfrm>
            <a:off x="7230318" y="680976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842FF-B730-8226-7309-ECF7F0B1551B}"/>
              </a:ext>
            </a:extLst>
          </p:cNvPr>
          <p:cNvSpPr txBox="1"/>
          <p:nvPr/>
        </p:nvSpPr>
        <p:spPr>
          <a:xfrm>
            <a:off x="4344363" y="669402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H38</a:t>
            </a:r>
          </a:p>
        </p:txBody>
      </p:sp>
      <p:pic>
        <p:nvPicPr>
          <p:cNvPr id="15" name="Рисунок 2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AB7342B-F2A2-1E37-1840-EEB30410C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997" y="1123527"/>
            <a:ext cx="194552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отека, внутренний, мебель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CCE18DBA-C03B-97B0-896A-0AFEBB03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12" y="1123527"/>
            <a:ext cx="2045072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FDCE99CF-504C-0C84-15F5-BCAEF2134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01" y="1123528"/>
            <a:ext cx="1968552" cy="46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9C028-76FA-C04A-C46C-542E4C3E0B10}"/>
              </a:ext>
            </a:extLst>
          </p:cNvPr>
          <p:cNvSpPr txBox="1"/>
          <p:nvPr/>
        </p:nvSpPr>
        <p:spPr>
          <a:xfrm>
            <a:off x="1948404" y="684835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B446C-F63D-184A-8159-A58D2F04EBED}"/>
              </a:ext>
            </a:extLst>
          </p:cNvPr>
          <p:cNvSpPr txBox="1"/>
          <p:nvPr/>
        </p:nvSpPr>
        <p:spPr>
          <a:xfrm>
            <a:off x="5785412" y="682906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H42</a:t>
            </a:r>
          </a:p>
        </p:txBody>
      </p:sp>
    </p:spTree>
    <p:extLst>
      <p:ext uri="{BB962C8B-B14F-4D97-AF65-F5344CB8AC3E}">
        <p14:creationId xmlns:p14="http://schemas.microsoft.com/office/powerpoint/2010/main" val="254332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0D7CF-A79E-354D-B9E0-56FA50BF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18" y="1379157"/>
            <a:ext cx="5607274" cy="26384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latin typeface="Century Gothic"/>
              </a:rPr>
              <a:t>Do </a:t>
            </a:r>
            <a:r>
              <a:rPr lang="ru-RU" b="1" dirty="0" err="1">
                <a:latin typeface="Century Gothic"/>
              </a:rPr>
              <a:t>you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have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any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questions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about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the</a:t>
            </a:r>
            <a:r>
              <a:rPr lang="ru-RU" b="1" dirty="0">
                <a:latin typeface="Century Gothic"/>
              </a:rPr>
              <a:t> </a:t>
            </a:r>
            <a:r>
              <a:rPr lang="ru-RU" b="1" dirty="0" err="1">
                <a:latin typeface="Century Gothic"/>
              </a:rPr>
              <a:t>product</a:t>
            </a:r>
            <a:r>
              <a:rPr lang="ru-RU" b="1" dirty="0">
                <a:latin typeface="Century Gothic"/>
              </a:rPr>
              <a:t>? </a:t>
            </a:r>
            <a:endParaRPr lang="ru-RU">
              <a:latin typeface="Century Gothic"/>
            </a:endParaRPr>
          </a:p>
          <a:p>
            <a:pPr algn="ctr"/>
            <a:endParaRPr lang="ru-RU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FCA7AC-979D-6CC7-77FA-902802720ABF}"/>
              </a:ext>
            </a:extLst>
          </p:cNvPr>
          <p:cNvSpPr txBox="1"/>
          <p:nvPr/>
        </p:nvSpPr>
        <p:spPr>
          <a:xfrm>
            <a:off x="250784" y="6009190"/>
            <a:ext cx="501569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ea typeface="+mn-lt"/>
                <a:cs typeface="+mn-lt"/>
              </a:rPr>
              <a:t>Phone: +971 56 819 3219, +1 215 464 85 00</a:t>
            </a:r>
          </a:p>
          <a:p>
            <a:r>
              <a:rPr lang="ru-RU" sz="1400" dirty="0">
                <a:ea typeface="+mn-lt"/>
                <a:cs typeface="+mn-lt"/>
              </a:rPr>
              <a:t>E-mail: info@smartgeneraltrade.com </a:t>
            </a:r>
          </a:p>
          <a:p>
            <a:r>
              <a:rPr lang="ru-RU" sz="1400" dirty="0"/>
              <a:t>www.smartgeneraltrade.com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62CDAA-35E5-791B-1ED0-907AEB3F66B2}"/>
              </a:ext>
            </a:extLst>
          </p:cNvPr>
          <p:cNvSpPr txBox="1"/>
          <p:nvPr/>
        </p:nvSpPr>
        <p:spPr>
          <a:xfrm>
            <a:off x="2118534" y="3831702"/>
            <a:ext cx="26043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hlinkClick r:id="rId2"/>
              </a:rPr>
              <a:t>CONTACT US</a:t>
            </a:r>
            <a:endParaRPr lang="ru-RU" dirty="0"/>
          </a:p>
        </p:txBody>
      </p:sp>
      <p:pic>
        <p:nvPicPr>
          <p:cNvPr id="3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D88ADD5-036D-051D-B2E8-C1853024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8" y="4542634"/>
            <a:ext cx="2743200" cy="13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деревянный, внутренний, мебель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46B1627-4343-22D5-B7C5-DD0718EF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35" y="1123526"/>
            <a:ext cx="1853432" cy="4604800"/>
          </a:xfrm>
          <a:prstGeom prst="rect">
            <a:avLst/>
          </a:prstGeom>
        </p:spPr>
      </p:pic>
      <p:pic>
        <p:nvPicPr>
          <p:cNvPr id="6" name="Рисунок 6" descr="Изображение выглядит как здани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DD71C772-5AC1-0940-298E-BAA031BD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07" y="1123527"/>
            <a:ext cx="1887968" cy="4604800"/>
          </a:xfrm>
          <a:prstGeom prst="rect">
            <a:avLst/>
          </a:prstGeom>
        </p:spPr>
      </p:pic>
      <p:pic>
        <p:nvPicPr>
          <p:cNvPr id="8" name="Рисунок 8" descr="Изображение выглядит как коричневый, мебель, деревянны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9765C852-B83F-D89F-B462-B88909D4D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89" y="1123527"/>
            <a:ext cx="2049136" cy="46048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здание, деревянный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F22B1D57-E88F-D8E1-363F-8E75F194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23" y="1162109"/>
            <a:ext cx="2049136" cy="46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B3107-E7E7-5B32-7049-5F18099D2E4F}"/>
              </a:ext>
            </a:extLst>
          </p:cNvPr>
          <p:cNvSpPr txBox="1"/>
          <p:nvPr/>
        </p:nvSpPr>
        <p:spPr>
          <a:xfrm>
            <a:off x="4340506" y="65589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E755C-80B6-E1D9-4F30-B2B2BCBF9081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8EC06-A6D8-4F06-9F14-B794BBF7126C}"/>
              </a:ext>
            </a:extLst>
          </p:cNvPr>
          <p:cNvSpPr txBox="1"/>
          <p:nvPr/>
        </p:nvSpPr>
        <p:spPr>
          <a:xfrm>
            <a:off x="7224530" y="655898"/>
            <a:ext cx="57644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1D905-7EB1-433D-A184-A7BF33C910E0}"/>
              </a:ext>
            </a:extLst>
          </p:cNvPr>
          <p:cNvSpPr txBox="1"/>
          <p:nvPr/>
        </p:nvSpPr>
        <p:spPr>
          <a:xfrm>
            <a:off x="10118200" y="655897"/>
            <a:ext cx="57644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H4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текст, дверь, стол консоль&#10;&#10;Автоматически созданное описание">
            <a:extLst>
              <a:ext uri="{FF2B5EF4-FFF2-40B4-BE49-F238E27FC236}">
                <a16:creationId xmlns:a16="http://schemas.microsoft.com/office/drawing/2014/main" id="{AAF4993F-113E-5078-BCDC-0497CFAE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67" y="1123527"/>
            <a:ext cx="1887968" cy="460480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стена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5C1B5571-86F5-FE6D-F13F-09CF6D72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07" y="1123527"/>
            <a:ext cx="1887968" cy="46048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тена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912376E7-DF69-5C44-224C-2FF77B8E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927" y="1123527"/>
            <a:ext cx="1887968" cy="4604800"/>
          </a:xfrm>
          <a:prstGeom prst="rect">
            <a:avLst/>
          </a:prstGeom>
        </p:spPr>
      </p:pic>
      <p:pic>
        <p:nvPicPr>
          <p:cNvPr id="4" name="Рисунок 4" descr="Изображение выглядит как окно, мебель, внутренний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7053A68E-68A7-6655-B0A6-F7870C9A2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24" y="1123527"/>
            <a:ext cx="2049136" cy="46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51CC5-9180-3867-C946-7FC68277C941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0238B-3AC4-60D1-A72C-F5138508C861}"/>
              </a:ext>
            </a:extLst>
          </p:cNvPr>
          <p:cNvSpPr txBox="1"/>
          <p:nvPr/>
        </p:nvSpPr>
        <p:spPr>
          <a:xfrm>
            <a:off x="10116272" y="625032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FF17F-52D7-1C94-9EDD-5CAD8268C3E6}"/>
              </a:ext>
            </a:extLst>
          </p:cNvPr>
          <p:cNvSpPr txBox="1"/>
          <p:nvPr/>
        </p:nvSpPr>
        <p:spPr>
          <a:xfrm>
            <a:off x="7230318" y="613457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95A71-D19F-D5C8-F421-AF72E71C3B7D}"/>
              </a:ext>
            </a:extLst>
          </p:cNvPr>
          <p:cNvSpPr txBox="1"/>
          <p:nvPr/>
        </p:nvSpPr>
        <p:spPr>
          <a:xfrm>
            <a:off x="4344363" y="61152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H6</a:t>
            </a:r>
          </a:p>
        </p:txBody>
      </p:sp>
    </p:spTree>
    <p:extLst>
      <p:ext uri="{BB962C8B-B14F-4D97-AF65-F5344CB8AC3E}">
        <p14:creationId xmlns:p14="http://schemas.microsoft.com/office/powerpoint/2010/main" val="540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утренний, окно, мебель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8BE56148-A5B1-ACF7-F6A1-FAF33995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8" y="1123527"/>
            <a:ext cx="1887968" cy="4604800"/>
          </a:xfrm>
          <a:prstGeom prst="rect">
            <a:avLst/>
          </a:prstGeom>
        </p:spPr>
      </p:pic>
      <p:pic>
        <p:nvPicPr>
          <p:cNvPr id="2" name="Рисунок 2" descr="Изображение выглядит как дверь, стол консоль, стойка под телеаппаратуру&#10;&#10;Автоматически созданное описание">
            <a:extLst>
              <a:ext uri="{FF2B5EF4-FFF2-40B4-BE49-F238E27FC236}">
                <a16:creationId xmlns:a16="http://schemas.microsoft.com/office/drawing/2014/main" id="{1B051E1F-65DD-6E1B-67EE-4C517A4A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858" y="1123527"/>
            <a:ext cx="1887968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внутренний, окно, стол консоль&#10;&#10;Автоматически созданное описание">
            <a:extLst>
              <a:ext uri="{FF2B5EF4-FFF2-40B4-BE49-F238E27FC236}">
                <a16:creationId xmlns:a16="http://schemas.microsoft.com/office/drawing/2014/main" id="{53A98D6A-E95A-8A67-FA77-702EFAF1F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877" y="1123527"/>
            <a:ext cx="1887968" cy="4604800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дание, ванная, туалет, окно&#10;&#10;Автоматически созданное описание">
            <a:extLst>
              <a:ext uri="{FF2B5EF4-FFF2-40B4-BE49-F238E27FC236}">
                <a16:creationId xmlns:a16="http://schemas.microsoft.com/office/drawing/2014/main" id="{56581F0A-A9E2-2CF4-E51F-8A6CEBB1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73" y="1123527"/>
            <a:ext cx="2060648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5428C-8B5C-A295-004A-F6FBB0601226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CA8CD-2B03-1BBB-21A5-64E55221214E}"/>
              </a:ext>
            </a:extLst>
          </p:cNvPr>
          <p:cNvSpPr txBox="1"/>
          <p:nvPr/>
        </p:nvSpPr>
        <p:spPr>
          <a:xfrm>
            <a:off x="7232247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269A2-F37C-147D-4126-2924ECE7C4AD}"/>
              </a:ext>
            </a:extLst>
          </p:cNvPr>
          <p:cNvSpPr txBox="1"/>
          <p:nvPr/>
        </p:nvSpPr>
        <p:spPr>
          <a:xfrm>
            <a:off x="4346293" y="652040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A1688-2552-6AF7-B296-C88CE1D04C67}"/>
              </a:ext>
            </a:extLst>
          </p:cNvPr>
          <p:cNvSpPr txBox="1"/>
          <p:nvPr/>
        </p:nvSpPr>
        <p:spPr>
          <a:xfrm>
            <a:off x="10112414" y="61152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H12</a:t>
            </a:r>
          </a:p>
        </p:txBody>
      </p:sp>
    </p:spTree>
    <p:extLst>
      <p:ext uri="{BB962C8B-B14F-4D97-AF65-F5344CB8AC3E}">
        <p14:creationId xmlns:p14="http://schemas.microsoft.com/office/powerpoint/2010/main" val="357001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шкафчик, внутренний, стена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406E56B-D8C0-F155-EA6B-21DBB1E4F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08" y="1123527"/>
            <a:ext cx="1887968" cy="4604800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ена, внутренний, мебель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08EE0664-A4EC-D412-D76D-67BCE259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07" y="1123527"/>
            <a:ext cx="1887968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шкафчик, внутренний, стена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F6FFB6-863E-43E8-DE92-873080A7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13" y="1123527"/>
            <a:ext cx="1887968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AE2E8-D92E-95D9-050A-1D3837A9A630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D6643-33E8-51BE-6569-508AA6E842E6}"/>
              </a:ext>
            </a:extLst>
          </p:cNvPr>
          <p:cNvSpPr txBox="1"/>
          <p:nvPr/>
        </p:nvSpPr>
        <p:spPr>
          <a:xfrm>
            <a:off x="4309639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F240E-D2F8-8256-9099-333E380C74E1}"/>
              </a:ext>
            </a:extLst>
          </p:cNvPr>
          <p:cNvSpPr txBox="1"/>
          <p:nvPr/>
        </p:nvSpPr>
        <p:spPr>
          <a:xfrm>
            <a:off x="7230318" y="613457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89F77-2D7F-57CD-077F-C699E59374F2}"/>
              </a:ext>
            </a:extLst>
          </p:cNvPr>
          <p:cNvSpPr txBox="1"/>
          <p:nvPr/>
        </p:nvSpPr>
        <p:spPr>
          <a:xfrm>
            <a:off x="10112414" y="61152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H16</a:t>
            </a:r>
          </a:p>
        </p:txBody>
      </p:sp>
      <p:pic>
        <p:nvPicPr>
          <p:cNvPr id="6" name="Рисунок 7" descr="Изображение выглядит как стена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00ACF2ED-B5AB-5967-886C-4776EC663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614" y="1120816"/>
            <a:ext cx="1899912" cy="4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шкафчик, внутренний, мебель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7EA6753C-2F53-C8C6-5682-90B825ED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23" y="1123527"/>
            <a:ext cx="2049136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шкафчик&#10;&#10;Автоматически созданное описание">
            <a:extLst>
              <a:ext uri="{FF2B5EF4-FFF2-40B4-BE49-F238E27FC236}">
                <a16:creationId xmlns:a16="http://schemas.microsoft.com/office/drawing/2014/main" id="{A20FB8BD-61C6-DADC-E467-08879E78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2" y="1123527"/>
            <a:ext cx="2060648" cy="46048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здание, окно&#10;&#10;Автоматически созданное описание">
            <a:extLst>
              <a:ext uri="{FF2B5EF4-FFF2-40B4-BE49-F238E27FC236}">
                <a16:creationId xmlns:a16="http://schemas.microsoft.com/office/drawing/2014/main" id="{3DD58787-EFC9-A894-65A9-B5BA5A7EF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73" y="1123527"/>
            <a:ext cx="2060648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BAA4B-E09A-945F-4F5B-C2CFA2255212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C990E-E361-3AA4-A3E8-EEB4B169805D}"/>
              </a:ext>
            </a:extLst>
          </p:cNvPr>
          <p:cNvSpPr txBox="1"/>
          <p:nvPr/>
        </p:nvSpPr>
        <p:spPr>
          <a:xfrm>
            <a:off x="7232247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C0651-DDF8-64CF-4B5C-21A5F421BFC5}"/>
              </a:ext>
            </a:extLst>
          </p:cNvPr>
          <p:cNvSpPr txBox="1"/>
          <p:nvPr/>
        </p:nvSpPr>
        <p:spPr>
          <a:xfrm>
            <a:off x="4355938" y="652040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1F81B-157B-8757-C2D9-BDB443A3DBBB}"/>
              </a:ext>
            </a:extLst>
          </p:cNvPr>
          <p:cNvSpPr txBox="1"/>
          <p:nvPr/>
        </p:nvSpPr>
        <p:spPr>
          <a:xfrm>
            <a:off x="10112414" y="621174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H20</a:t>
            </a:r>
          </a:p>
        </p:txBody>
      </p:sp>
      <p:pic>
        <p:nvPicPr>
          <p:cNvPr id="8" name="Рисунок 9" descr="Изображение выглядит как шкафчик, внутренний, мебель, гардероб&#10;&#10;Автоматически созданное описание">
            <a:extLst>
              <a:ext uri="{FF2B5EF4-FFF2-40B4-BE49-F238E27FC236}">
                <a16:creationId xmlns:a16="http://schemas.microsoft.com/office/drawing/2014/main" id="{B6A4CF72-7097-D4C2-E5EB-850DF9FC2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670" y="1120816"/>
            <a:ext cx="2080155" cy="4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тена, внутрен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6E5D4658-D80B-FAE3-41D6-5D768FAC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67" y="1123527"/>
            <a:ext cx="1887968" cy="4604800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ена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F1A8A353-F166-9228-A62A-A04BA79B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07" y="1123527"/>
            <a:ext cx="1887968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9CBB2AA-A141-A07E-F1C3-8CF15B9B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42" y="1123527"/>
            <a:ext cx="1887968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319C83-AF89-A414-1A5E-AC7F00A2B127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FEF9F-3B31-D874-D7F1-16E17B3DEF3B}"/>
              </a:ext>
            </a:extLst>
          </p:cNvPr>
          <p:cNvSpPr txBox="1"/>
          <p:nvPr/>
        </p:nvSpPr>
        <p:spPr>
          <a:xfrm>
            <a:off x="4338576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4F64B-D2C2-8CE4-C668-7DC1D9CC9D73}"/>
              </a:ext>
            </a:extLst>
          </p:cNvPr>
          <p:cNvSpPr txBox="1"/>
          <p:nvPr/>
        </p:nvSpPr>
        <p:spPr>
          <a:xfrm>
            <a:off x="7230318" y="623103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2914D-86E3-F994-F87F-01A779EE85BE}"/>
              </a:ext>
            </a:extLst>
          </p:cNvPr>
          <p:cNvSpPr txBox="1"/>
          <p:nvPr/>
        </p:nvSpPr>
        <p:spPr>
          <a:xfrm>
            <a:off x="10112414" y="621174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H24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AFEC4A34-F6AE-8687-221D-8858089F5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404" y="1120816"/>
            <a:ext cx="1900685" cy="4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A8A353-F166-9228-A62A-A04BA79B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2" y="1123527"/>
            <a:ext cx="1878758" cy="4604800"/>
          </a:xfrm>
          <a:prstGeom prst="rect">
            <a:avLst/>
          </a:prstGeom>
        </p:spPr>
      </p:pic>
      <p:pic>
        <p:nvPicPr>
          <p:cNvPr id="3" name="Рисунок 3" descr="Изображение выглядит как дверь&#10;&#10;Автоматически созданное описание">
            <a:extLst>
              <a:ext uri="{FF2B5EF4-FFF2-40B4-BE49-F238E27FC236}">
                <a16:creationId xmlns:a16="http://schemas.microsoft.com/office/drawing/2014/main" id="{B9CBB2AA-A141-A07E-F1C3-8CF15B9B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27" y="1123527"/>
            <a:ext cx="1878758" cy="4604800"/>
          </a:xfrm>
          <a:prstGeom prst="rect">
            <a:avLst/>
          </a:prstGeom>
        </p:spPr>
      </p:pic>
      <p:pic>
        <p:nvPicPr>
          <p:cNvPr id="2" name="Рисунок 2" descr="Изображение выглядит как стена, дверь,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6F651EC-D9D2-4A23-0213-ED7F3C22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36" y="1123527"/>
            <a:ext cx="2058011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20DEA-6C30-CFC5-35D6-F0A1C637A62B}"/>
              </a:ext>
            </a:extLst>
          </p:cNvPr>
          <p:cNvSpPr txBox="1"/>
          <p:nvPr/>
        </p:nvSpPr>
        <p:spPr>
          <a:xfrm>
            <a:off x="1475771" y="65589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B8656-23C2-5D9E-5A6D-6E21A161E437}"/>
              </a:ext>
            </a:extLst>
          </p:cNvPr>
          <p:cNvSpPr txBox="1"/>
          <p:nvPr/>
        </p:nvSpPr>
        <p:spPr>
          <a:xfrm>
            <a:off x="7232247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3FCC0-6C76-B081-357B-6F6EEBF2A4B6}"/>
              </a:ext>
            </a:extLst>
          </p:cNvPr>
          <p:cNvSpPr txBox="1"/>
          <p:nvPr/>
        </p:nvSpPr>
        <p:spPr>
          <a:xfrm>
            <a:off x="4355938" y="652040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26413-89A1-BC7C-C179-262C069DF866}"/>
              </a:ext>
            </a:extLst>
          </p:cNvPr>
          <p:cNvSpPr txBox="1"/>
          <p:nvPr/>
        </p:nvSpPr>
        <p:spPr>
          <a:xfrm>
            <a:off x="10112413" y="611528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H28</a:t>
            </a:r>
          </a:p>
        </p:txBody>
      </p:sp>
      <p:pic>
        <p:nvPicPr>
          <p:cNvPr id="8" name="Рисунок 5" descr="Изображение выглядит как окно&#10;&#10;Автоматически созданное описание">
            <a:extLst>
              <a:ext uri="{FF2B5EF4-FFF2-40B4-BE49-F238E27FC236}">
                <a16:creationId xmlns:a16="http://schemas.microsoft.com/office/drawing/2014/main" id="{630C746C-0A7C-9B6A-5D11-58D9617D6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843" y="1124933"/>
            <a:ext cx="1878758" cy="45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мебель, коричневый, картотека&#10;&#10;Автоматически созданное описание">
            <a:extLst>
              <a:ext uri="{FF2B5EF4-FFF2-40B4-BE49-F238E27FC236}">
                <a16:creationId xmlns:a16="http://schemas.microsoft.com/office/drawing/2014/main" id="{F1A8A353-F166-9228-A62A-A04BA79B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2" y="1135632"/>
            <a:ext cx="1878758" cy="4580590"/>
          </a:xfrm>
          <a:prstGeom prst="rect">
            <a:avLst/>
          </a:prstGeom>
        </p:spPr>
      </p:pic>
      <p:pic>
        <p:nvPicPr>
          <p:cNvPr id="3" name="Рисунок 3" descr="Изображение выглядит как стена, деревянный, пиломатериалы, гардероб&#10;&#10;Автоматически созданное описание">
            <a:extLst>
              <a:ext uri="{FF2B5EF4-FFF2-40B4-BE49-F238E27FC236}">
                <a16:creationId xmlns:a16="http://schemas.microsoft.com/office/drawing/2014/main" id="{B9CBB2AA-A141-A07E-F1C3-8CF15B9B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82" y="1135632"/>
            <a:ext cx="1878758" cy="4580590"/>
          </a:xfrm>
          <a:prstGeom prst="rect">
            <a:avLst/>
          </a:prstGeom>
        </p:spPr>
      </p:pic>
      <p:pic>
        <p:nvPicPr>
          <p:cNvPr id="2" name="Рисунок 2" descr="Изображение выглядит как дверь&#10;&#10;Автоматически созданное описание">
            <a:extLst>
              <a:ext uri="{FF2B5EF4-FFF2-40B4-BE49-F238E27FC236}">
                <a16:creationId xmlns:a16="http://schemas.microsoft.com/office/drawing/2014/main" id="{36F651EC-D9D2-4A23-0213-ED7F3C22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87" y="1133173"/>
            <a:ext cx="1887819" cy="46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56C9A-6A7B-CBFF-C605-85B5B68ECC39}"/>
              </a:ext>
            </a:extLst>
          </p:cNvPr>
          <p:cNvSpPr txBox="1"/>
          <p:nvPr/>
        </p:nvSpPr>
        <p:spPr>
          <a:xfrm>
            <a:off x="1475771" y="67518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4DEEF-7766-B670-ABB6-194864715946}"/>
              </a:ext>
            </a:extLst>
          </p:cNvPr>
          <p:cNvSpPr txBox="1"/>
          <p:nvPr/>
        </p:nvSpPr>
        <p:spPr>
          <a:xfrm>
            <a:off x="10116272" y="653969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0D7A4-1B05-4388-9658-4C87EFAFF478}"/>
              </a:ext>
            </a:extLst>
          </p:cNvPr>
          <p:cNvSpPr txBox="1"/>
          <p:nvPr/>
        </p:nvSpPr>
        <p:spPr>
          <a:xfrm>
            <a:off x="7230318" y="671331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44AE3-3D4D-6473-5AF6-94646CE6F31B}"/>
              </a:ext>
            </a:extLst>
          </p:cNvPr>
          <p:cNvSpPr txBox="1"/>
          <p:nvPr/>
        </p:nvSpPr>
        <p:spPr>
          <a:xfrm>
            <a:off x="4344363" y="640465"/>
            <a:ext cx="576441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H30</a:t>
            </a:r>
          </a:p>
        </p:txBody>
      </p:sp>
      <p:pic>
        <p:nvPicPr>
          <p:cNvPr id="7" name="Рисунок 5" descr="Изображение выглядит как внутренний, дверь, картотека&#10;&#10;Автоматически созданное описание">
            <a:extLst>
              <a:ext uri="{FF2B5EF4-FFF2-40B4-BE49-F238E27FC236}">
                <a16:creationId xmlns:a16="http://schemas.microsoft.com/office/drawing/2014/main" id="{84E263D6-DD4C-6FBA-1B98-9BC1046D0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52" y="1097050"/>
            <a:ext cx="1898049" cy="46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199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Facet</vt:lpstr>
      <vt:lpstr>WOODEN  INTERIOR DOORS CATALOG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 you have any questions about the product?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367</cp:revision>
  <dcterms:created xsi:type="dcterms:W3CDTF">2022-12-22T13:00:20Z</dcterms:created>
  <dcterms:modified xsi:type="dcterms:W3CDTF">2023-03-25T21:38:50Z</dcterms:modified>
</cp:coreProperties>
</file>