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67" r:id="rId2"/>
    <p:sldId id="256" r:id="rId3"/>
    <p:sldId id="257" r:id="rId4"/>
    <p:sldId id="258" r:id="rId5"/>
    <p:sldId id="259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DD0BE0-06F9-45E3-AE98-4EBA4BCAA6F6}" v="319" dt="2023-03-25T22:07:20.960"/>
    <p1510:client id="{969D9041-74E7-4553-BC9D-2933862E5004}" v="365" dt="2022-12-22T14:51:06.960"/>
    <p1510:client id="{CCF652C3-C295-406D-9E55-209F0F4DA0D5}" v="359" dt="2022-12-22T15:55:20.612"/>
    <p1510:client id="{FC01EE84-0D92-43F8-A3D2-0654ED17441F}" v="172" dt="2022-12-22T13:50:01.866"/>
    <p1510:client id="{FEB1C76D-F9E5-4EDC-8858-25AE61AA32B5}" v="12" dt="2023-01-14T13:23:14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5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7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7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25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6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3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8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4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8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64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smartgeneraltrade.com/contac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55710-E58E-6A88-DFC8-6E6E5E1C3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97" y="993334"/>
            <a:ext cx="5809831" cy="4307148"/>
          </a:xfrm>
        </p:spPr>
        <p:txBody>
          <a:bodyPr anchor="ctr">
            <a:normAutofit/>
          </a:bodyPr>
          <a:lstStyle/>
          <a:p>
            <a:r>
              <a:rPr lang="ru-RU" sz="4800" dirty="0">
                <a:latin typeface="Century Gothic"/>
                <a:cs typeface="Calibri"/>
              </a:rPr>
              <a:t>WOODEN ENAMEL </a:t>
            </a:r>
            <a:br>
              <a:rPr lang="ru-RU" sz="4800" dirty="0">
                <a:latin typeface="Century Gothic"/>
                <a:cs typeface="Calibri"/>
              </a:rPr>
            </a:br>
            <a:r>
              <a:rPr lang="ru-RU" sz="4800" dirty="0">
                <a:latin typeface="Century Gothic"/>
                <a:cs typeface="Calibri"/>
              </a:rPr>
              <a:t>INTERIOR DOORS CATALOG</a:t>
            </a:r>
          </a:p>
        </p:txBody>
      </p:sp>
      <p:pic>
        <p:nvPicPr>
          <p:cNvPr id="3" name="Рисунок 4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5D151B6A-1AED-F2F9-DA09-5D49133DD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543" y="347245"/>
            <a:ext cx="3183441" cy="158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1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7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146B1627-4343-22D5-B7C5-DD0718EFA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279" y="1315342"/>
            <a:ext cx="2258544" cy="4211522"/>
          </a:xfrm>
          <a:prstGeom prst="rect">
            <a:avLst/>
          </a:prstGeom>
        </p:spPr>
      </p:pic>
      <p:pic>
        <p:nvPicPr>
          <p:cNvPr id="6" name="Рисунок 6" descr="Изображение выглядит как мебель, белый&#10;&#10;Автоматически созданное описание">
            <a:extLst>
              <a:ext uri="{FF2B5EF4-FFF2-40B4-BE49-F238E27FC236}">
                <a16:creationId xmlns:a16="http://schemas.microsoft.com/office/drawing/2014/main" id="{DD71C772-5AC1-0940-298E-BAA031BDD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807" y="1318955"/>
            <a:ext cx="1887968" cy="4213944"/>
          </a:xfrm>
          <a:prstGeom prst="rect">
            <a:avLst/>
          </a:prstGeom>
        </p:spPr>
      </p:pic>
      <p:pic>
        <p:nvPicPr>
          <p:cNvPr id="8" name="Рисунок 8" descr="Изображение выглядит как диаграмма&#10;&#10;Автоматически созданное описание">
            <a:extLst>
              <a:ext uri="{FF2B5EF4-FFF2-40B4-BE49-F238E27FC236}">
                <a16:creationId xmlns:a16="http://schemas.microsoft.com/office/drawing/2014/main" id="{9765C852-B83F-D89F-B462-B88909D4DB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0660" y="1240345"/>
            <a:ext cx="2309566" cy="4293999"/>
          </a:xfrm>
          <a:prstGeom prst="rect">
            <a:avLst/>
          </a:prstGeom>
        </p:spPr>
      </p:pic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22B1D57-E88F-D8E1-363F-8E75F1940E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786" y="1316377"/>
            <a:ext cx="2270983" cy="42094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F6B3107-E7E7-5B32-7049-5F18099D2E4F}"/>
              </a:ext>
            </a:extLst>
          </p:cNvPr>
          <p:cNvSpPr txBox="1"/>
          <p:nvPr/>
        </p:nvSpPr>
        <p:spPr>
          <a:xfrm>
            <a:off x="4340506" y="655899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E755C-80B6-E1D9-4F30-B2B2BCBF9081}"/>
              </a:ext>
            </a:extLst>
          </p:cNvPr>
          <p:cNvSpPr txBox="1"/>
          <p:nvPr/>
        </p:nvSpPr>
        <p:spPr>
          <a:xfrm>
            <a:off x="1475771" y="655898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E8EC06-A6D8-4F06-9F14-B794BBF7126C}"/>
              </a:ext>
            </a:extLst>
          </p:cNvPr>
          <p:cNvSpPr txBox="1"/>
          <p:nvPr/>
        </p:nvSpPr>
        <p:spPr>
          <a:xfrm>
            <a:off x="7224530" y="655898"/>
            <a:ext cx="57644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91D905-7EB1-433D-A184-A7BF33C910E0}"/>
              </a:ext>
            </a:extLst>
          </p:cNvPr>
          <p:cNvSpPr txBox="1"/>
          <p:nvPr/>
        </p:nvSpPr>
        <p:spPr>
          <a:xfrm>
            <a:off x="10118200" y="655897"/>
            <a:ext cx="57644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K4</a:t>
            </a: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 descr="Изображение выглядит как дверь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AAF4993F-113E-5078-BCDC-0497CFAE6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011" y="1320923"/>
            <a:ext cx="2302726" cy="4229299"/>
          </a:xfrm>
          <a:prstGeom prst="rect">
            <a:avLst/>
          </a:prstGeom>
        </p:spPr>
      </p:pic>
      <p:pic>
        <p:nvPicPr>
          <p:cNvPr id="5" name="Рисунок 5" descr="Изображение выглядит как текст, мебель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5C1B5571-86F5-FE6D-F13F-09CF6D725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6833" y="1378796"/>
            <a:ext cx="2254498" cy="4171425"/>
          </a:xfrm>
          <a:prstGeom prst="rect">
            <a:avLst/>
          </a:prstGeo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912376E7-DF69-5C44-224C-2FF77B8E01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3725" y="1272695"/>
            <a:ext cx="2312371" cy="4277527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7053A68E-68A7-6655-B0A6-F7870C9A2A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436" y="1375383"/>
            <a:ext cx="2250468" cy="41686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C51CC5-9180-3867-C946-7FC68277C941}"/>
              </a:ext>
            </a:extLst>
          </p:cNvPr>
          <p:cNvSpPr txBox="1"/>
          <p:nvPr/>
        </p:nvSpPr>
        <p:spPr>
          <a:xfrm>
            <a:off x="1475771" y="655898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90238B-3AC4-60D1-A72C-F5138508C861}"/>
              </a:ext>
            </a:extLst>
          </p:cNvPr>
          <p:cNvSpPr txBox="1"/>
          <p:nvPr/>
        </p:nvSpPr>
        <p:spPr>
          <a:xfrm>
            <a:off x="10116272" y="625032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EFF17F-52D7-1C94-9EDD-5CAD8268C3E6}"/>
              </a:ext>
            </a:extLst>
          </p:cNvPr>
          <p:cNvSpPr txBox="1"/>
          <p:nvPr/>
        </p:nvSpPr>
        <p:spPr>
          <a:xfrm>
            <a:off x="7230318" y="613457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195A71-D19F-D5C8-F421-AF72E71C3B7D}"/>
              </a:ext>
            </a:extLst>
          </p:cNvPr>
          <p:cNvSpPr txBox="1"/>
          <p:nvPr/>
        </p:nvSpPr>
        <p:spPr>
          <a:xfrm>
            <a:off x="4344363" y="611529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K6</a:t>
            </a:r>
          </a:p>
        </p:txBody>
      </p:sp>
    </p:spTree>
    <p:extLst>
      <p:ext uri="{BB962C8B-B14F-4D97-AF65-F5344CB8AC3E}">
        <p14:creationId xmlns:p14="http://schemas.microsoft.com/office/powerpoint/2010/main" val="5404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 descr="Изображение выглядит как текст, мебель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8BE56148-A5B1-ACF7-F6A1-FAF33995F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9" y="1719944"/>
            <a:ext cx="3624169" cy="3614523"/>
          </a:xfrm>
          <a:prstGeom prst="rect">
            <a:avLst/>
          </a:prstGeom>
        </p:spPr>
      </p:pic>
      <p:pic>
        <p:nvPicPr>
          <p:cNvPr id="2" name="Рисунок 2" descr="Изображение выглядит как текст, белый, устройство&#10;&#10;Автоматически созданное описание">
            <a:extLst>
              <a:ext uri="{FF2B5EF4-FFF2-40B4-BE49-F238E27FC236}">
                <a16:creationId xmlns:a16="http://schemas.microsoft.com/office/drawing/2014/main" id="{1B051E1F-65DD-6E1B-67EE-4C517A4A5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2757" y="1475252"/>
            <a:ext cx="2071233" cy="3824185"/>
          </a:xfrm>
          <a:prstGeom prst="rect">
            <a:avLst/>
          </a:prstGeom>
        </p:spPr>
      </p:pic>
      <p:pic>
        <p:nvPicPr>
          <p:cNvPr id="3" name="Рисунок 3" descr="Изображение выглядит как дверь, белый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53A98D6A-E95A-8A67-FA77-702EFAF1F3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7877" y="1677808"/>
            <a:ext cx="1955486" cy="3621629"/>
          </a:xfrm>
          <a:prstGeom prst="rect">
            <a:avLst/>
          </a:prstGeom>
        </p:spPr>
      </p:pic>
      <p:pic>
        <p:nvPicPr>
          <p:cNvPr id="4" name="Рисунок 4" descr="Изображение выглядит как текст, белый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56581F0A-A9E2-2CF4-E51F-8A6CEBB198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6473" y="1517920"/>
            <a:ext cx="2060648" cy="38160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65428C-8B5C-A295-004A-F6FBB0601226}"/>
              </a:ext>
            </a:extLst>
          </p:cNvPr>
          <p:cNvSpPr txBox="1"/>
          <p:nvPr/>
        </p:nvSpPr>
        <p:spPr>
          <a:xfrm>
            <a:off x="1475771" y="655898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0CA8CD-2B03-1BBB-21A5-64E55221214E}"/>
              </a:ext>
            </a:extLst>
          </p:cNvPr>
          <p:cNvSpPr txBox="1"/>
          <p:nvPr/>
        </p:nvSpPr>
        <p:spPr>
          <a:xfrm>
            <a:off x="7232247" y="653969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8269A2-F37C-147D-4126-2924ECE7C4AD}"/>
              </a:ext>
            </a:extLst>
          </p:cNvPr>
          <p:cNvSpPr txBox="1"/>
          <p:nvPr/>
        </p:nvSpPr>
        <p:spPr>
          <a:xfrm>
            <a:off x="4346293" y="652040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4A1688-2552-6AF7-B296-C88CE1D04C67}"/>
              </a:ext>
            </a:extLst>
          </p:cNvPr>
          <p:cNvSpPr txBox="1"/>
          <p:nvPr/>
        </p:nvSpPr>
        <p:spPr>
          <a:xfrm>
            <a:off x="10112414" y="611528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K12</a:t>
            </a:r>
          </a:p>
        </p:txBody>
      </p:sp>
    </p:spTree>
    <p:extLst>
      <p:ext uri="{BB962C8B-B14F-4D97-AF65-F5344CB8AC3E}">
        <p14:creationId xmlns:p14="http://schemas.microsoft.com/office/powerpoint/2010/main" val="357001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 descr="Изображение выглядит как дверь, гардероб, белый&#10;&#10;Автоматически созданное описание">
            <a:extLst>
              <a:ext uri="{FF2B5EF4-FFF2-40B4-BE49-F238E27FC236}">
                <a16:creationId xmlns:a16="http://schemas.microsoft.com/office/drawing/2014/main" id="{A406E56B-D8C0-F155-EA6B-21DBB1E4F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099" y="1318956"/>
            <a:ext cx="1868677" cy="4223589"/>
          </a:xfrm>
          <a:prstGeom prst="rect">
            <a:avLst/>
          </a:prstGeom>
        </p:spPr>
      </p:pic>
      <p:pic>
        <p:nvPicPr>
          <p:cNvPr id="4" name="Рисунок 4" descr="Изображение выглядит как текст, белый, в помещении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08EE0664-A4EC-D412-D76D-67BCE2592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669" y="1243758"/>
            <a:ext cx="2322017" cy="4306463"/>
          </a:xfrm>
          <a:prstGeom prst="rect">
            <a:avLst/>
          </a:prstGeom>
        </p:spPr>
      </p:pic>
      <p:pic>
        <p:nvPicPr>
          <p:cNvPr id="3" name="Рисунок 3" descr="Изображение выглядит как дверь, снимок экрана, гардероб&#10;&#10;Автоматически созданное описание">
            <a:extLst>
              <a:ext uri="{FF2B5EF4-FFF2-40B4-BE49-F238E27FC236}">
                <a16:creationId xmlns:a16="http://schemas.microsoft.com/office/drawing/2014/main" id="{A3F6FFB6-863E-43E8-DE92-873080A7BF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4231" y="1241791"/>
            <a:ext cx="1926550" cy="43007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6AE2E8-D92E-95D9-050A-1D3837A9A630}"/>
              </a:ext>
            </a:extLst>
          </p:cNvPr>
          <p:cNvSpPr txBox="1"/>
          <p:nvPr/>
        </p:nvSpPr>
        <p:spPr>
          <a:xfrm>
            <a:off x="1475771" y="655898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7D6643-33E8-51BE-6569-508AA6E842E6}"/>
              </a:ext>
            </a:extLst>
          </p:cNvPr>
          <p:cNvSpPr txBox="1"/>
          <p:nvPr/>
        </p:nvSpPr>
        <p:spPr>
          <a:xfrm>
            <a:off x="4309639" y="653969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6F240E-D2F8-8256-9099-333E380C74E1}"/>
              </a:ext>
            </a:extLst>
          </p:cNvPr>
          <p:cNvSpPr txBox="1"/>
          <p:nvPr/>
        </p:nvSpPr>
        <p:spPr>
          <a:xfrm>
            <a:off x="7230318" y="613457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F89F77-2D7F-57CD-077F-C699E59374F2}"/>
              </a:ext>
            </a:extLst>
          </p:cNvPr>
          <p:cNvSpPr txBox="1"/>
          <p:nvPr/>
        </p:nvSpPr>
        <p:spPr>
          <a:xfrm>
            <a:off x="10112414" y="611528"/>
            <a:ext cx="576441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K16</a:t>
            </a:r>
          </a:p>
        </p:txBody>
      </p:sp>
      <p:pic>
        <p:nvPicPr>
          <p:cNvPr id="6" name="Рисунок 7" descr="Изображение выглядит как снимок экрана, дверь&#10;&#10;Автоматически созданное описание">
            <a:extLst>
              <a:ext uri="{FF2B5EF4-FFF2-40B4-BE49-F238E27FC236}">
                <a16:creationId xmlns:a16="http://schemas.microsoft.com/office/drawing/2014/main" id="{00ACF2ED-B5AB-5967-886C-4776EC663B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9032" y="1246003"/>
            <a:ext cx="1938494" cy="42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0D7CF-A79E-354D-B9E0-56FA50BF0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419" y="1273056"/>
            <a:ext cx="8597399" cy="2416617"/>
          </a:xfrm>
        </p:spPr>
        <p:txBody>
          <a:bodyPr anchor="ctr">
            <a:normAutofit/>
          </a:bodyPr>
          <a:lstStyle/>
          <a:p>
            <a:pPr algn="ctr"/>
            <a:r>
              <a:rPr lang="ru-RU" sz="4800" b="1" dirty="0">
                <a:latin typeface="Century Gothic"/>
              </a:rPr>
              <a:t>Do </a:t>
            </a:r>
            <a:r>
              <a:rPr lang="ru-RU" sz="4800" b="1" dirty="0" err="1">
                <a:latin typeface="Century Gothic"/>
              </a:rPr>
              <a:t>you</a:t>
            </a:r>
            <a:r>
              <a:rPr lang="ru-RU" sz="4800" b="1" dirty="0">
                <a:latin typeface="Century Gothic"/>
              </a:rPr>
              <a:t> </a:t>
            </a:r>
            <a:r>
              <a:rPr lang="ru-RU" sz="4800" b="1" dirty="0" err="1">
                <a:latin typeface="Century Gothic"/>
              </a:rPr>
              <a:t>have</a:t>
            </a:r>
            <a:r>
              <a:rPr lang="ru-RU" sz="4800" b="1" dirty="0">
                <a:latin typeface="Century Gothic"/>
              </a:rPr>
              <a:t> </a:t>
            </a:r>
            <a:r>
              <a:rPr lang="ru-RU" sz="4800" b="1" dirty="0" err="1">
                <a:latin typeface="Century Gothic"/>
              </a:rPr>
              <a:t>any</a:t>
            </a:r>
            <a:r>
              <a:rPr lang="ru-RU" sz="4800" b="1" dirty="0">
                <a:latin typeface="Century Gothic"/>
              </a:rPr>
              <a:t> </a:t>
            </a:r>
            <a:r>
              <a:rPr lang="ru-RU" sz="4800" b="1" dirty="0" err="1">
                <a:latin typeface="Century Gothic"/>
              </a:rPr>
              <a:t>questions</a:t>
            </a:r>
            <a:r>
              <a:rPr lang="ru-RU" sz="4800" b="1" dirty="0">
                <a:latin typeface="Century Gothic"/>
              </a:rPr>
              <a:t> </a:t>
            </a:r>
            <a:r>
              <a:rPr lang="ru-RU" sz="4800" b="1" dirty="0" err="1">
                <a:latin typeface="Century Gothic"/>
              </a:rPr>
              <a:t>about</a:t>
            </a:r>
            <a:r>
              <a:rPr lang="ru-RU" sz="4800" b="1" dirty="0">
                <a:latin typeface="Century Gothic"/>
              </a:rPr>
              <a:t> </a:t>
            </a:r>
            <a:r>
              <a:rPr lang="ru-RU" sz="4800" b="1" dirty="0" err="1">
                <a:latin typeface="Century Gothic"/>
              </a:rPr>
              <a:t>the</a:t>
            </a:r>
            <a:r>
              <a:rPr lang="ru-RU" sz="4800" b="1" dirty="0">
                <a:latin typeface="Century Gothic"/>
              </a:rPr>
              <a:t> </a:t>
            </a:r>
            <a:r>
              <a:rPr lang="ru-RU" sz="4800" b="1" dirty="0" err="1">
                <a:latin typeface="Century Gothic"/>
              </a:rPr>
              <a:t>products</a:t>
            </a:r>
            <a:r>
              <a:rPr lang="ru-RU" sz="4800" b="1" dirty="0">
                <a:latin typeface="Century Gothic"/>
              </a:rPr>
              <a:t>?</a:t>
            </a:r>
            <a:r>
              <a:rPr lang="ru-RU" b="1" dirty="0">
                <a:latin typeface="Century Gothic"/>
              </a:rPr>
              <a:t> </a:t>
            </a:r>
            <a:endParaRPr lang="ru-RU">
              <a:latin typeface="Century Gothic"/>
            </a:endParaRPr>
          </a:p>
          <a:p>
            <a:pPr algn="ctr"/>
            <a:endParaRPr lang="ru-RU" sz="3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FCA7AC-979D-6CC7-77FA-902802720ABF}"/>
              </a:ext>
            </a:extLst>
          </p:cNvPr>
          <p:cNvSpPr txBox="1"/>
          <p:nvPr/>
        </p:nvSpPr>
        <p:spPr>
          <a:xfrm>
            <a:off x="1167113" y="5218254"/>
            <a:ext cx="501569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>
                <a:ea typeface="+mn-lt"/>
                <a:cs typeface="+mn-lt"/>
              </a:rPr>
              <a:t>Phone: +971 56 819 3219, +1 215 464 85 00</a:t>
            </a:r>
          </a:p>
          <a:p>
            <a:r>
              <a:rPr lang="ru-RU" sz="1600" dirty="0">
                <a:ea typeface="+mn-lt"/>
                <a:cs typeface="+mn-lt"/>
              </a:rPr>
              <a:t>E-mail: info@smartgeneraltrade.com </a:t>
            </a:r>
          </a:p>
          <a:p>
            <a:r>
              <a:rPr lang="ru-RU" sz="1600" dirty="0"/>
              <a:t>www.smartgeneraltrade.com</a:t>
            </a:r>
            <a:endParaRPr lang="ru-RU" sz="1600" dirty="0">
              <a:cs typeface="Calibri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62CDAA-35E5-791B-1ED0-907AEB3F66B2}"/>
              </a:ext>
            </a:extLst>
          </p:cNvPr>
          <p:cNvSpPr txBox="1"/>
          <p:nvPr/>
        </p:nvSpPr>
        <p:spPr>
          <a:xfrm>
            <a:off x="4800002" y="3503753"/>
            <a:ext cx="260430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</a:t>
            </a:r>
            <a:endParaRPr lang="ru-RU" b="1" dirty="0">
              <a:solidFill>
                <a:schemeClr val="tx1"/>
              </a:solidFill>
              <a:cs typeface="Calibri" panose="020F0502020204030204"/>
            </a:endParaRPr>
          </a:p>
        </p:txBody>
      </p:sp>
      <p:pic>
        <p:nvPicPr>
          <p:cNvPr id="3" name="Рисунок 3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ED88ADD5-036D-051D-B2E8-C1853024E3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9083" y="4687318"/>
            <a:ext cx="2743200" cy="136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414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Retrospect</vt:lpstr>
      <vt:lpstr>WOODEN ENAMEL  INTERIOR DOORS CATALOG</vt:lpstr>
      <vt:lpstr>Презентация PowerPoint</vt:lpstr>
      <vt:lpstr>Презентация PowerPoint</vt:lpstr>
      <vt:lpstr>Презентация PowerPoint</vt:lpstr>
      <vt:lpstr>Презентация PowerPoint</vt:lpstr>
      <vt:lpstr>Do you have any questions about the products?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453</cp:revision>
  <dcterms:created xsi:type="dcterms:W3CDTF">2022-12-22T13:00:20Z</dcterms:created>
  <dcterms:modified xsi:type="dcterms:W3CDTF">2023-03-25T22:07:54Z</dcterms:modified>
</cp:coreProperties>
</file>